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bel Halfon" userId="33acd244be107f83" providerId="LiveId" clId="{BEF69D7A-6826-4FAF-B1A6-C97FB6C73472}"/>
    <pc:docChg chg="modSld">
      <pc:chgData name="Sibel Halfon" userId="33acd244be107f83" providerId="LiveId" clId="{BEF69D7A-6826-4FAF-B1A6-C97FB6C73472}" dt="2021-06-26T12:58:29.713" v="0" actId="20577"/>
      <pc:docMkLst>
        <pc:docMk/>
      </pc:docMkLst>
      <pc:sldChg chg="modSp mod">
        <pc:chgData name="Sibel Halfon" userId="33acd244be107f83" providerId="LiveId" clId="{BEF69D7A-6826-4FAF-B1A6-C97FB6C73472}" dt="2021-06-26T12:58:29.713" v="0" actId="20577"/>
        <pc:sldMkLst>
          <pc:docMk/>
          <pc:sldMk cId="3229544292" sldId="269"/>
        </pc:sldMkLst>
        <pc:spChg chg="mod">
          <ac:chgData name="Sibel Halfon" userId="33acd244be107f83" providerId="LiveId" clId="{BEF69D7A-6826-4FAF-B1A6-C97FB6C73472}" dt="2021-06-26T12:58:29.713" v="0" actId="20577"/>
          <ac:spMkLst>
            <pc:docMk/>
            <pc:sldMk cId="3229544292" sldId="269"/>
            <ac:spMk id="3" creationId="{C28B9BD2-0532-4FB7-98EF-B17F52B10E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77528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7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42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23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9041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62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46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86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3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530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047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671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t.surveymonkey.com/r/6XWVMQ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197CEC-C10F-4C80-9A26-B17D61C03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CAFTR </a:t>
            </a:r>
            <a:r>
              <a:rPr lang="tr-TR" dirty="0" err="1"/>
              <a:t>Membership</a:t>
            </a:r>
            <a:r>
              <a:rPr lang="tr-TR" dirty="0"/>
              <a:t> </a:t>
            </a:r>
            <a:r>
              <a:rPr lang="tr-TR" dirty="0" err="1"/>
              <a:t>Survey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8B9BD2-0532-4FB7-98EF-B17F52B10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201F1E"/>
                </a:solidFill>
                <a:latin typeface="Segoe UI" panose="020B0502040204020203" pitchFamily="34" charset="0"/>
              </a:rPr>
              <a:t>Aimed</a:t>
            </a:r>
            <a:r>
              <a:rPr lang="tr-TR" dirty="0">
                <a:solidFill>
                  <a:srgbClr val="201F1E"/>
                </a:solidFill>
                <a:latin typeface="Segoe UI" panose="020B0502040204020203" pitchFamily="34" charset="0"/>
              </a:rPr>
              <a:t> </a:t>
            </a:r>
            <a:r>
              <a:rPr lang="tr-TR" dirty="0" err="1">
                <a:solidFill>
                  <a:srgbClr val="201F1E"/>
                </a:solidFill>
                <a:latin typeface="Segoe UI" panose="020B0502040204020203" pitchFamily="34" charset="0"/>
              </a:rPr>
              <a:t>to</a:t>
            </a:r>
            <a:r>
              <a:rPr lang="tr-TR" dirty="0">
                <a:solidFill>
                  <a:srgbClr val="201F1E"/>
                </a:solidFill>
                <a:latin typeface="Segoe UI" panose="020B0502040204020203" pitchFamily="34" charset="0"/>
              </a:rPr>
              <a:t> </a:t>
            </a:r>
            <a:r>
              <a:rPr lang="tr-TR" dirty="0" err="1">
                <a:solidFill>
                  <a:srgbClr val="201F1E"/>
                </a:solidFill>
                <a:latin typeface="Segoe UI" panose="020B0502040204020203" pitchFamily="34" charset="0"/>
              </a:rPr>
              <a:t>collect</a:t>
            </a:r>
            <a:r>
              <a:rPr lang="tr-TR" dirty="0">
                <a:solidFill>
                  <a:srgbClr val="201F1E"/>
                </a:solidFill>
                <a:latin typeface="Segoe UI" panose="020B0502040204020203" pitchFamily="34" charset="0"/>
              </a:rPr>
              <a:t> i</a:t>
            </a:r>
            <a:r>
              <a:rPr lang="en-US" b="0" i="0" dirty="0" err="1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nformation</a:t>
            </a:r>
            <a:r>
              <a:rPr lang="en-US" b="0" i="0" dirty="0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 about the members of </a:t>
            </a:r>
            <a:r>
              <a:rPr lang="tr-TR" b="0" i="0" dirty="0" err="1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the</a:t>
            </a:r>
            <a:r>
              <a:rPr lang="en-US" b="0" i="0" dirty="0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 list-serv</a:t>
            </a:r>
            <a:r>
              <a:rPr lang="tr-TR" b="0" i="0" dirty="0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en-US" b="0" i="0" dirty="0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 </a:t>
            </a:r>
            <a:r>
              <a:rPr lang="en-US" b="1" i="0" dirty="0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to facilitate collaboration among us</a:t>
            </a:r>
            <a:r>
              <a:rPr lang="tr-TR" b="1" i="0" dirty="0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.</a:t>
            </a:r>
          </a:p>
          <a:p>
            <a:r>
              <a:rPr lang="tr-TR" b="1" dirty="0" err="1">
                <a:solidFill>
                  <a:srgbClr val="201F1E"/>
                </a:solidFill>
                <a:latin typeface="Segoe UI" panose="020B0502040204020203" pitchFamily="34" charset="0"/>
              </a:rPr>
              <a:t>When</a:t>
            </a:r>
            <a:r>
              <a:rPr lang="tr-TR" b="1" dirty="0">
                <a:solidFill>
                  <a:srgbClr val="201F1E"/>
                </a:solidFill>
                <a:latin typeface="Segoe UI" panose="020B0502040204020203" pitchFamily="34" charset="0"/>
              </a:rPr>
              <a:t> </a:t>
            </a:r>
            <a:r>
              <a:rPr lang="tr-TR" b="1" dirty="0" err="1">
                <a:solidFill>
                  <a:srgbClr val="201F1E"/>
                </a:solidFill>
                <a:latin typeface="Segoe UI" panose="020B0502040204020203" pitchFamily="34" charset="0"/>
              </a:rPr>
              <a:t>you</a:t>
            </a:r>
            <a:r>
              <a:rPr lang="tr-TR" b="1" dirty="0">
                <a:solidFill>
                  <a:srgbClr val="201F1E"/>
                </a:solidFill>
                <a:latin typeface="Segoe UI" panose="020B0502040204020203" pitchFamily="34" charset="0"/>
              </a:rPr>
              <a:t> </a:t>
            </a:r>
            <a:r>
              <a:rPr lang="tr-TR" b="1" dirty="0" err="1">
                <a:solidFill>
                  <a:srgbClr val="201F1E"/>
                </a:solidFill>
                <a:latin typeface="Segoe UI" panose="020B0502040204020203" pitchFamily="34" charset="0"/>
              </a:rPr>
              <a:t>sign-up</a:t>
            </a:r>
            <a:r>
              <a:rPr lang="tr-TR" b="1" dirty="0">
                <a:solidFill>
                  <a:srgbClr val="201F1E"/>
                </a:solidFill>
                <a:latin typeface="Segoe UI" panose="020B0502040204020203" pitchFamily="34" charset="0"/>
              </a:rPr>
              <a:t>, </a:t>
            </a:r>
            <a:r>
              <a:rPr lang="tr-TR" b="1" dirty="0" err="1">
                <a:solidFill>
                  <a:srgbClr val="201F1E"/>
                </a:solidFill>
                <a:latin typeface="Segoe UI" panose="020B0502040204020203" pitchFamily="34" charset="0"/>
              </a:rPr>
              <a:t>you</a:t>
            </a:r>
            <a:r>
              <a:rPr lang="tr-TR" b="1" dirty="0">
                <a:solidFill>
                  <a:srgbClr val="201F1E"/>
                </a:solidFill>
                <a:latin typeface="Segoe UI" panose="020B0502040204020203" pitchFamily="34" charset="0"/>
              </a:rPr>
              <a:t> can </a:t>
            </a:r>
            <a:r>
              <a:rPr lang="tr-TR" b="1" dirty="0" err="1">
                <a:solidFill>
                  <a:srgbClr val="201F1E"/>
                </a:solidFill>
                <a:latin typeface="Segoe UI" panose="020B0502040204020203" pitchFamily="34" charset="0"/>
              </a:rPr>
              <a:t>also</a:t>
            </a:r>
            <a:r>
              <a:rPr lang="tr-TR" b="1" dirty="0">
                <a:solidFill>
                  <a:srgbClr val="201F1E"/>
                </a:solidFill>
                <a:latin typeface="Segoe UI" panose="020B0502040204020203" pitchFamily="34" charset="0"/>
              </a:rPr>
              <a:t> </a:t>
            </a:r>
            <a:r>
              <a:rPr lang="tr-TR" b="1" dirty="0" err="1">
                <a:solidFill>
                  <a:srgbClr val="201F1E"/>
                </a:solidFill>
                <a:latin typeface="Segoe UI" panose="020B0502040204020203" pitchFamily="34" charset="0"/>
              </a:rPr>
              <a:t>fill</a:t>
            </a:r>
            <a:r>
              <a:rPr lang="tr-TR" b="1" dirty="0">
                <a:solidFill>
                  <a:srgbClr val="201F1E"/>
                </a:solidFill>
                <a:latin typeface="Segoe UI" panose="020B0502040204020203" pitchFamily="34" charset="0"/>
              </a:rPr>
              <a:t> </a:t>
            </a:r>
            <a:r>
              <a:rPr lang="tr-TR" b="1" dirty="0" err="1">
                <a:solidFill>
                  <a:srgbClr val="201F1E"/>
                </a:solidFill>
                <a:latin typeface="Segoe UI" panose="020B0502040204020203" pitchFamily="34" charset="0"/>
              </a:rPr>
              <a:t>out</a:t>
            </a:r>
            <a:r>
              <a:rPr lang="tr-TR" b="1" dirty="0">
                <a:solidFill>
                  <a:srgbClr val="201F1E"/>
                </a:solidFill>
                <a:latin typeface="Segoe UI" panose="020B0502040204020203" pitchFamily="34" charset="0"/>
              </a:rPr>
              <a:t> </a:t>
            </a:r>
            <a:r>
              <a:rPr lang="tr-TR" b="1" dirty="0" err="1">
                <a:solidFill>
                  <a:srgbClr val="201F1E"/>
                </a:solidFill>
                <a:latin typeface="Segoe UI" panose="020B0502040204020203" pitchFamily="34" charset="0"/>
              </a:rPr>
              <a:t>the</a:t>
            </a:r>
            <a:r>
              <a:rPr lang="tr-TR" b="1" dirty="0">
                <a:solidFill>
                  <a:srgbClr val="201F1E"/>
                </a:solidFill>
                <a:latin typeface="Segoe UI" panose="020B0502040204020203" pitchFamily="34" charset="0"/>
              </a:rPr>
              <a:t> </a:t>
            </a:r>
            <a:r>
              <a:rPr lang="tr-TR" b="1" dirty="0" err="1">
                <a:solidFill>
                  <a:srgbClr val="201F1E"/>
                </a:solidFill>
                <a:latin typeface="Segoe UI" panose="020B0502040204020203" pitchFamily="34" charset="0"/>
              </a:rPr>
              <a:t>survey</a:t>
            </a:r>
            <a:r>
              <a:rPr lang="tr-TR" b="1" dirty="0">
                <a:solidFill>
                  <a:srgbClr val="201F1E"/>
                </a:solidFill>
                <a:latin typeface="Segoe UI" panose="020B0502040204020203" pitchFamily="34" charset="0"/>
              </a:rPr>
              <a:t>:</a:t>
            </a:r>
          </a:p>
          <a:p>
            <a:pPr lvl="1"/>
            <a:r>
              <a:rPr lang="tr-TR" dirty="0">
                <a:hlinkClick r:id="rId2"/>
              </a:rPr>
              <a:t>https://pt.surveymonkey.com/r/6XWVMQX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9544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2C13ED18-B6F4-4A01-AD1A-411C8FF6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053039" cy="1060817"/>
          </a:xfrm>
        </p:spPr>
        <p:txBody>
          <a:bodyPr anchor="b">
            <a:normAutofit fontScale="90000"/>
          </a:bodyPr>
          <a:lstStyle/>
          <a:p>
            <a:r>
              <a:rPr lang="tr-TR" sz="2800" dirty="0" err="1"/>
              <a:t>Membership</a:t>
            </a:r>
            <a:r>
              <a:rPr lang="tr-TR" sz="2800" dirty="0"/>
              <a:t> </a:t>
            </a:r>
            <a:r>
              <a:rPr lang="tr-TR" sz="2800" dirty="0" err="1"/>
              <a:t>Survey</a:t>
            </a:r>
            <a:r>
              <a:rPr lang="tr-TR" sz="2800" dirty="0"/>
              <a:t> (May 2020)</a:t>
            </a:r>
            <a:br>
              <a:rPr lang="tr-TR" sz="2800" dirty="0"/>
            </a:br>
            <a:r>
              <a:rPr lang="tr-TR" sz="2800" dirty="0" err="1"/>
              <a:t>Participant</a:t>
            </a:r>
            <a:r>
              <a:rPr lang="tr-TR" sz="2800" dirty="0"/>
              <a:t> </a:t>
            </a:r>
            <a:r>
              <a:rPr lang="tr-TR" sz="2800" dirty="0" err="1"/>
              <a:t>Origin</a:t>
            </a:r>
            <a:endParaRPr lang="tr-TR" sz="28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97DFD60C-C4B0-4DDD-A2E1-0E6A5DB43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949" y="640080"/>
            <a:ext cx="6865031" cy="5577840"/>
          </a:xfrm>
          <a:prstGeom prst="rect">
            <a:avLst/>
          </a:prstGeom>
        </p:spPr>
      </p:pic>
      <p:sp>
        <p:nvSpPr>
          <p:cNvPr id="11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C314689-2068-4C61-9D8A-08444F445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1410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3E0428A-FE3C-48FA-95EC-B8B58BF36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053039" cy="1060817"/>
          </a:xfrm>
        </p:spPr>
        <p:txBody>
          <a:bodyPr anchor="b">
            <a:normAutofit/>
          </a:bodyPr>
          <a:lstStyle/>
          <a:p>
            <a:r>
              <a:rPr lang="tr-TR" sz="2200" dirty="0" err="1"/>
              <a:t>Membership</a:t>
            </a:r>
            <a:r>
              <a:rPr lang="tr-TR" sz="2200" dirty="0"/>
              <a:t> </a:t>
            </a:r>
            <a:r>
              <a:rPr lang="tr-TR" sz="2200" dirty="0" err="1"/>
              <a:t>Survey</a:t>
            </a:r>
            <a:r>
              <a:rPr lang="tr-TR" sz="2200" dirty="0"/>
              <a:t> (May, 2020)</a:t>
            </a:r>
            <a:br>
              <a:rPr lang="tr-TR" sz="2200" dirty="0"/>
            </a:br>
            <a:r>
              <a:rPr lang="tr-TR" sz="2200" dirty="0" err="1"/>
              <a:t>Theoretical</a:t>
            </a:r>
            <a:r>
              <a:rPr lang="tr-TR" sz="2200" dirty="0"/>
              <a:t> </a:t>
            </a:r>
            <a:r>
              <a:rPr lang="tr-TR" sz="2200" dirty="0" err="1"/>
              <a:t>Orientation</a:t>
            </a:r>
            <a:endParaRPr lang="tr-TR" sz="2200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6DB3BE27-2061-4078-83D1-80A1A04B2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5" y="832732"/>
            <a:ext cx="6900380" cy="5192536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0E58D3-E235-44C1-A784-40D4228C3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2286000"/>
            <a:ext cx="3053039" cy="3931920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9300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2CE479C-95C6-4EBD-B33E-002B2E28B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053039" cy="1060817"/>
          </a:xfrm>
        </p:spPr>
        <p:txBody>
          <a:bodyPr anchor="b">
            <a:normAutofit/>
          </a:bodyPr>
          <a:lstStyle/>
          <a:p>
            <a:r>
              <a:rPr lang="tr-TR" sz="2200" dirty="0" err="1"/>
              <a:t>Membership</a:t>
            </a:r>
            <a:r>
              <a:rPr lang="tr-TR" sz="2200" dirty="0"/>
              <a:t> </a:t>
            </a:r>
            <a:r>
              <a:rPr lang="tr-TR" sz="2200" dirty="0" err="1"/>
              <a:t>Survey</a:t>
            </a:r>
            <a:r>
              <a:rPr lang="tr-TR" sz="2200" dirty="0"/>
              <a:t> (May, 2020)</a:t>
            </a:r>
            <a:br>
              <a:rPr lang="tr-TR" sz="2200" dirty="0"/>
            </a:br>
            <a:r>
              <a:rPr lang="tr-TR" sz="2200" dirty="0" err="1"/>
              <a:t>Research</a:t>
            </a:r>
            <a:r>
              <a:rPr lang="tr-TR" sz="2200" dirty="0"/>
              <a:t> Activity</a:t>
            </a: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BF4EF5E5-3FD6-43BE-8024-9C80F0A34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5" y="987990"/>
            <a:ext cx="6900380" cy="488202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2B24F6B-3CDC-4255-B23E-333D68A46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2286000"/>
            <a:ext cx="3053039" cy="3931920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16614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69A9B3A7-D155-4A92-90E7-04FDDCFCD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053039" cy="1060817"/>
          </a:xfrm>
        </p:spPr>
        <p:txBody>
          <a:bodyPr anchor="b">
            <a:normAutofit/>
          </a:bodyPr>
          <a:lstStyle/>
          <a:p>
            <a:r>
              <a:rPr lang="tr-TR" sz="2200" dirty="0" err="1"/>
              <a:t>Membership</a:t>
            </a:r>
            <a:r>
              <a:rPr lang="tr-TR" sz="2200" dirty="0"/>
              <a:t> </a:t>
            </a:r>
            <a:r>
              <a:rPr lang="tr-TR" sz="2200" dirty="0" err="1"/>
              <a:t>Survey</a:t>
            </a:r>
            <a:r>
              <a:rPr lang="tr-TR" sz="2200" dirty="0"/>
              <a:t> (May, 2020)</a:t>
            </a:r>
            <a:br>
              <a:rPr lang="tr-TR" sz="2200" dirty="0"/>
            </a:br>
            <a:r>
              <a:rPr lang="tr-TR" sz="2200" dirty="0" err="1"/>
              <a:t>Methods</a:t>
            </a:r>
            <a:r>
              <a:rPr lang="tr-TR" sz="2200" dirty="0"/>
              <a:t> </a:t>
            </a:r>
            <a:r>
              <a:rPr lang="tr-TR" sz="2200" dirty="0" err="1"/>
              <a:t>Used</a:t>
            </a:r>
            <a:endParaRPr lang="tr-TR" sz="2200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04C0E85A-D622-43B2-A0E0-821E5B6EE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5" y="979365"/>
            <a:ext cx="6900380" cy="489927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7F3A5AB-438C-430C-A60F-8FE898359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2286000"/>
            <a:ext cx="3053039" cy="3931920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35723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081AAF5-2A6B-4CE4-90CA-6B2D43C8A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597" y="1422735"/>
            <a:ext cx="3053039" cy="1060817"/>
          </a:xfrm>
        </p:spPr>
        <p:txBody>
          <a:bodyPr anchor="b">
            <a:normAutofit fontScale="90000"/>
          </a:bodyPr>
          <a:lstStyle/>
          <a:p>
            <a:r>
              <a:rPr lang="tr-TR" sz="2600" dirty="0" err="1"/>
              <a:t>Membership</a:t>
            </a:r>
            <a:r>
              <a:rPr lang="tr-TR" sz="2600" dirty="0"/>
              <a:t> </a:t>
            </a:r>
            <a:r>
              <a:rPr lang="tr-TR" sz="2600" dirty="0" err="1"/>
              <a:t>Survey</a:t>
            </a:r>
            <a:r>
              <a:rPr lang="tr-TR" sz="2600" dirty="0"/>
              <a:t> (May, 2020)</a:t>
            </a:r>
            <a:br>
              <a:rPr lang="tr-TR" sz="2600" dirty="0"/>
            </a:br>
            <a:r>
              <a:rPr lang="tr-TR" sz="2600" dirty="0" err="1"/>
              <a:t>Therapy</a:t>
            </a:r>
            <a:r>
              <a:rPr lang="tr-TR" sz="2600" dirty="0"/>
              <a:t> </a:t>
            </a:r>
            <a:r>
              <a:rPr lang="tr-TR" sz="2600" dirty="0" err="1"/>
              <a:t>Modality</a:t>
            </a:r>
            <a:r>
              <a:rPr lang="tr-TR" sz="2600" dirty="0"/>
              <a:t> </a:t>
            </a:r>
            <a:r>
              <a:rPr lang="tr-TR" sz="2600" dirty="0" err="1"/>
              <a:t>Researched</a:t>
            </a:r>
            <a:endParaRPr lang="tr-TR" sz="2600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B7E88E2A-83FD-4098-9E8B-6A771EDAE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5" y="1091496"/>
            <a:ext cx="6900380" cy="4675007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B6D4E3F-38AC-430C-827C-7F1D2F8B7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2286000"/>
            <a:ext cx="3053039" cy="3931920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6244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4B0DFB6-BD99-49B8-81EC-5163792B7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053039" cy="1060817"/>
          </a:xfrm>
        </p:spPr>
        <p:txBody>
          <a:bodyPr anchor="b">
            <a:normAutofit/>
          </a:bodyPr>
          <a:lstStyle/>
          <a:p>
            <a:r>
              <a:rPr lang="tr-TR" sz="2200"/>
              <a:t>Membership Survey (May, 2020)</a:t>
            </a:r>
            <a:br>
              <a:rPr lang="tr-TR" sz="2200"/>
            </a:br>
            <a:r>
              <a:rPr lang="tr-TR" sz="2200"/>
              <a:t>Age Groups Researched</a:t>
            </a: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8BC92CA7-A72B-4CDE-818E-F7127C7FC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5" y="1074245"/>
            <a:ext cx="6900380" cy="4709509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BF96FA1-E2C0-4B04-9749-B98A34F30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2286000"/>
            <a:ext cx="3053039" cy="3931920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5150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6C52D2C-25C8-49E2-AFFA-C07ED8A5E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053039" cy="1060817"/>
          </a:xfrm>
        </p:spPr>
        <p:txBody>
          <a:bodyPr anchor="b">
            <a:normAutofit/>
          </a:bodyPr>
          <a:lstStyle/>
          <a:p>
            <a:r>
              <a:rPr lang="tr-TR" sz="2200"/>
              <a:t>Membership Survey (May, 2020)</a:t>
            </a:r>
            <a:br>
              <a:rPr lang="tr-TR" sz="2200"/>
            </a:br>
            <a:r>
              <a:rPr lang="tr-TR" sz="2200"/>
              <a:t>Pathologies Researched</a:t>
            </a: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92F318C2-4159-4BDD-B8D3-2DE3CA621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5" y="1134623"/>
            <a:ext cx="6900380" cy="458875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C66678E-CD1B-4F6A-84D1-9FA360922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2286000"/>
            <a:ext cx="3053039" cy="3931920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6075375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115</Words>
  <Application>Microsoft Office PowerPoint</Application>
  <PresentationFormat>Geniş ekran</PresentationFormat>
  <Paragraphs>11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Franklin Gothic Book</vt:lpstr>
      <vt:lpstr>Segoe UI</vt:lpstr>
      <vt:lpstr>Crop</vt:lpstr>
      <vt:lpstr>CAFTR Membership Survey</vt:lpstr>
      <vt:lpstr>Membership Survey (May 2020) Participant Origin</vt:lpstr>
      <vt:lpstr>Membership Survey (May, 2020) Theoretical Orientation</vt:lpstr>
      <vt:lpstr>Membership Survey (May, 2020) Research Activity</vt:lpstr>
      <vt:lpstr>Membership Survey (May, 2020) Methods Used</vt:lpstr>
      <vt:lpstr>Membership Survey (May, 2020) Therapy Modality Researched</vt:lpstr>
      <vt:lpstr>Membership Survey (May, 2020) Age Groups Researched</vt:lpstr>
      <vt:lpstr>Membership Survey (May, 2020) Pathologies Researched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CAFTR Membership Survey</dc:title>
  <dc:creator>Sibel Halfon</dc:creator>
  <cp:lastModifiedBy>Sibel Halfon</cp:lastModifiedBy>
  <cp:revision>1</cp:revision>
  <dcterms:created xsi:type="dcterms:W3CDTF">2021-06-26T12:34:53Z</dcterms:created>
  <dcterms:modified xsi:type="dcterms:W3CDTF">2021-06-26T12:58:35Z</dcterms:modified>
</cp:coreProperties>
</file>